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2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22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980E2-220D-4C0B-85AD-4EF61C424E3F}" type="datetimeFigureOut">
              <a:rPr lang="en-GB" smtClean="0"/>
              <a:t>29/09/2025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F4A70-8FD8-401F-BD78-CA2D12D037B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28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.gov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www.spacetelescope.org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of Euclid space telescope Wiki commonshttps://www.google.com/url?sa=i&amp;url=https%3A%2F%2Fcommons.wikimedia.org%2Fwiki%2FFile%3AEuclid_ESA376594.jpg&amp;psig=AOvVaw3nTTLs8F1ig7m2F_mIdyh1&amp;ust=1678643896228000&amp;source=images&amp;cd=vfe&amp;ved=0CA0QjhxqFwoTCKDGu4m61P0CFQAAAAAdAAAAABA8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F4A70-8FD8-401F-BD78-CA2D12D037B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371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Image: Wikimedia</a:t>
            </a:r>
            <a:r>
              <a:rPr lang="en-GB" baseline="0" dirty="0"/>
              <a:t> commons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F4A70-8FD8-401F-BD78-CA2D12D037B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889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t"/>
            <a:r>
              <a:rPr lang="en-GB" b="1" i="0" dirty="0" err="1">
                <a:solidFill>
                  <a:srgbClr val="333333"/>
                </a:solidFill>
                <a:effectLst/>
                <a:latin typeface="Open Sans"/>
              </a:rPr>
              <a:t>Credit: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Open Sans"/>
              </a:rPr>
              <a:t>NASA</a:t>
            </a:r>
            <a:r>
              <a:rPr lang="en-GB" b="0" i="0" dirty="0">
                <a:solidFill>
                  <a:srgbClr val="333333"/>
                </a:solidFill>
                <a:effectLst/>
                <a:latin typeface="Open Sans"/>
              </a:rPr>
              <a:t>, ESA, and B. 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Open Sans"/>
              </a:rPr>
              <a:t>Holwerda</a:t>
            </a:r>
            <a:r>
              <a:rPr lang="en-GB" b="0" i="0" dirty="0">
                <a:solidFill>
                  <a:srgbClr val="333333"/>
                </a:solidFill>
                <a:effectLst/>
                <a:latin typeface="Open Sans"/>
              </a:rPr>
              <a:t> (University of Louisville).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F4A70-8FD8-401F-BD78-CA2D12D037B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41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t"/>
            <a:r>
              <a:rPr lang="en-GB" b="1" i="0" dirty="0" err="1">
                <a:solidFill>
                  <a:srgbClr val="333333"/>
                </a:solidFill>
                <a:effectLst/>
                <a:latin typeface="Open Sans"/>
              </a:rPr>
              <a:t>Credit:</a:t>
            </a:r>
            <a:r>
              <a:rPr lang="en-GB" b="0" i="0" dirty="0" err="1">
                <a:solidFill>
                  <a:srgbClr val="333333"/>
                </a:solidFill>
                <a:effectLst/>
                <a:latin typeface="Open Sans"/>
              </a:rPr>
              <a:t>ESA</a:t>
            </a:r>
            <a:r>
              <a:rPr lang="en-GB" b="0" i="0" dirty="0">
                <a:solidFill>
                  <a:srgbClr val="333333"/>
                </a:solidFill>
                <a:effectLst/>
                <a:latin typeface="Open Sans"/>
              </a:rPr>
              <a:t>/Hubble &amp; NASA, A. Bellini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F4A70-8FD8-401F-BD78-CA2D12D037B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363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GB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Credit</a:t>
            </a:r>
            <a:r>
              <a:rPr lang="en-GB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Martin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Kornmesser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Luis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Calcada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NASA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ESA/Hubble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ESA/Hubble images, videos and web texts are released under the </a:t>
            </a:r>
            <a:r>
              <a:rPr lang="en-GB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Creative Commons Attribution 4.0 International license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may on a non-exclusive basis be reproduced without fee provided they are clearly and visibly credited. Detailed conditions are below.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F4A70-8FD8-401F-BD78-CA2D12D037B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7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sahubble.org/videos/hubblecast79d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Euclid space telescope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Espansione</a:t>
            </a:r>
            <a:r>
              <a:rPr lang="en-GB" dirty="0"/>
              <a:t> </a:t>
            </a:r>
            <a:r>
              <a:rPr lang="en-GB" dirty="0" err="1"/>
              <a:t>dell’Universo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77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telescopio</a:t>
            </a:r>
            <a:r>
              <a:rPr lang="en-GB" dirty="0"/>
              <a:t> </a:t>
            </a:r>
            <a:r>
              <a:rPr lang="en-GB" dirty="0" err="1"/>
              <a:t>spaziale</a:t>
            </a:r>
            <a:r>
              <a:rPr lang="en-GB" dirty="0"/>
              <a:t> Euclid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DED6929-F050-EC1A-8512-C6C3C0A5D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4C042BC-DD49-8497-10C8-6F7929706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144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68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"/>
            <a:ext cx="8229600" cy="1143000"/>
          </a:xfrm>
        </p:spPr>
        <p:txBody>
          <a:bodyPr/>
          <a:lstStyle/>
          <a:p>
            <a:r>
              <a:rPr lang="en-GB" dirty="0"/>
              <a:t>La Via Lattea: la nostra </a:t>
            </a:r>
            <a:r>
              <a:rPr lang="en-GB" dirty="0" err="1"/>
              <a:t>galassia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E70BE-11BE-C078-0A7D-1C1DB0837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1430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786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Esempio</a:t>
            </a:r>
            <a:r>
              <a:rPr lang="en-GB" dirty="0"/>
              <a:t> di </a:t>
            </a:r>
            <a:r>
              <a:rPr lang="en-GB" dirty="0" err="1"/>
              <a:t>grande</a:t>
            </a:r>
            <a:r>
              <a:rPr lang="en-GB" dirty="0"/>
              <a:t> </a:t>
            </a:r>
            <a:r>
              <a:rPr lang="en-GB" dirty="0" err="1"/>
              <a:t>galassia</a:t>
            </a:r>
            <a:r>
              <a:rPr lang="en-GB" dirty="0"/>
              <a:t> </a:t>
            </a:r>
            <a:r>
              <a:rPr lang="en-GB" dirty="0" err="1"/>
              <a:t>spirale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6675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384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Una </a:t>
            </a:r>
            <a:r>
              <a:rPr lang="en-GB" dirty="0" err="1"/>
              <a:t>galassia</a:t>
            </a:r>
            <a:r>
              <a:rPr lang="en-GB" dirty="0"/>
              <a:t> </a:t>
            </a:r>
            <a:r>
              <a:rPr lang="en-GB" dirty="0" err="1"/>
              <a:t>spirale</a:t>
            </a:r>
            <a:r>
              <a:rPr lang="en-GB" dirty="0"/>
              <a:t> con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suoi</a:t>
            </a:r>
            <a:r>
              <a:rPr lang="en-GB" dirty="0"/>
              <a:t> </a:t>
            </a:r>
            <a:r>
              <a:rPr lang="en-GB" dirty="0" err="1"/>
              <a:t>bracci</a:t>
            </a:r>
            <a:r>
              <a:rPr lang="en-GB" dirty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250" y="1422400"/>
            <a:ext cx="6667500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86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Un’animazione</a:t>
            </a:r>
            <a:r>
              <a:rPr lang="en-GB" dirty="0"/>
              <a:t> per </a:t>
            </a:r>
            <a:r>
              <a:rPr lang="en-GB" dirty="0" err="1"/>
              <a:t>mostrare</a:t>
            </a:r>
            <a:r>
              <a:rPr lang="en-GB" dirty="0"/>
              <a:t> </a:t>
            </a:r>
            <a:r>
              <a:rPr lang="en-GB" dirty="0" err="1"/>
              <a:t>l’espansione</a:t>
            </a:r>
            <a:r>
              <a:rPr lang="en-GB" dirty="0"/>
              <a:t> </a:t>
            </a:r>
            <a:r>
              <a:rPr lang="en-GB"/>
              <a:t>dell’Universo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219200" y="4876800"/>
            <a:ext cx="689996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hlinkClick r:id="rId3"/>
              </a:rPr>
              <a:t>https://esahubble.org/videos/hubblecast79d/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37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198</Words>
  <Application>Microsoft Office PowerPoint</Application>
  <PresentationFormat>Presentazione su schermo (4:3)</PresentationFormat>
  <Paragraphs>19</Paragraphs>
  <Slides>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Open Sans</vt:lpstr>
      <vt:lpstr>Office Theme</vt:lpstr>
      <vt:lpstr>Euclid space telescope</vt:lpstr>
      <vt:lpstr>Il telescopio spaziale Euclid</vt:lpstr>
      <vt:lpstr>La Via Lattea: la nostra galassia</vt:lpstr>
      <vt:lpstr>Esempio di grande galassia spirale</vt:lpstr>
      <vt:lpstr>Una galassia spirale con i suoi bracci </vt:lpstr>
      <vt:lpstr>Un’animazione per mostrare l’espansione dell’Universo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Euclid space telescope</dc:title>
  <dc:creator>Compaq User</dc:creator>
  <cp:lastModifiedBy>francesca.cavallotti</cp:lastModifiedBy>
  <cp:revision>21</cp:revision>
  <dcterms:created xsi:type="dcterms:W3CDTF">2006-08-16T00:00:00Z</dcterms:created>
  <dcterms:modified xsi:type="dcterms:W3CDTF">2025-09-29T10:02:32Z</dcterms:modified>
</cp:coreProperties>
</file>