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03440BD-E9F3-4292-A1C4-99FC8F147233}">
  <a:tblStyle styleId="{103440BD-E9F3-4292-A1C4-99FC8F1472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20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5272b807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5272b807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g3e5272b807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>
            <p:extLst>
              <p:ext uri="{D42A27DB-BD31-4B8C-83A1-F6EECF244321}">
                <p14:modId xmlns:p14="http://schemas.microsoft.com/office/powerpoint/2010/main" val="3040681402"/>
              </p:ext>
            </p:extLst>
          </p:nvPr>
        </p:nvGraphicFramePr>
        <p:xfrm>
          <a:off x="645338" y="376856"/>
          <a:ext cx="7715250" cy="4343300"/>
        </p:xfrm>
        <a:graphic>
          <a:graphicData uri="http://schemas.openxmlformats.org/drawingml/2006/table">
            <a:tbl>
              <a:tblPr>
                <a:noFill/>
                <a:tableStyleId>{103440BD-E9F3-4292-A1C4-99FC8F147233}</a:tableStyleId>
              </a:tblPr>
              <a:tblGrid>
                <a:gridCol w="1911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8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7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46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1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400" b="1" dirty="0"/>
                        <a:t>Materiala</a:t>
                      </a:r>
                      <a:endParaRPr sz="1400" b="1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400" b="1" dirty="0"/>
                        <a:t>Rimbalzo (mm)</a:t>
                      </a:r>
                      <a:endParaRPr sz="1400" b="1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400" b="1" dirty="0"/>
                        <a:t>Risposta magnetica (si/no)</a:t>
                      </a:r>
                      <a:endParaRPr sz="1400" b="1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400" b="1" dirty="0"/>
                        <a:t>Conduzione elettrica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400" b="1" dirty="0"/>
                        <a:t>(si/no)</a:t>
                      </a:r>
                      <a:endParaRPr sz="1400" b="1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1" dirty="0"/>
                        <a:t>Conduzione termica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400" b="1" dirty="0"/>
                        <a:t>(si/no)</a:t>
                      </a:r>
                      <a:endParaRPr lang="it-IT" sz="1400" b="1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400" b="1" dirty="0"/>
                        <a:t>Peso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400" b="1" dirty="0"/>
                        <a:t>(g)</a:t>
                      </a:r>
                      <a:endParaRPr sz="1400" b="1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dirty="0"/>
                        <a:t>Rame</a:t>
                      </a:r>
                      <a:endParaRPr sz="1700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dirty="0"/>
                        <a:t>Alluminio</a:t>
                      </a:r>
                      <a:endParaRPr sz="1700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dirty="0"/>
                        <a:t>Ottone</a:t>
                      </a:r>
                      <a:endParaRPr sz="1700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dirty="0"/>
                        <a:t>Acciaio</a:t>
                      </a:r>
                      <a:endParaRPr sz="1700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dirty="0"/>
                        <a:t>Legno</a:t>
                      </a:r>
                      <a:endParaRPr sz="1700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dirty="0"/>
                        <a:t>Pietra</a:t>
                      </a:r>
                      <a:endParaRPr sz="1700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dirty="0"/>
                        <a:t>Plastica</a:t>
                      </a:r>
                      <a:endParaRPr sz="1700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700" b="0" i="0" u="none" strike="noStrike" cap="none" spc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Polistirolo</a:t>
                      </a:r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 sz="1700" dirty="0"/>
                        <a:t>L</a:t>
                      </a:r>
                      <a:r>
                        <a:rPr lang="it-IT" sz="1700" dirty="0"/>
                        <a:t>e</a:t>
                      </a:r>
                      <a:r>
                        <a:rPr lang="it" sz="1700" dirty="0"/>
                        <a:t>ga di alluminio</a:t>
                      </a:r>
                      <a:endParaRPr sz="1700"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70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68575" marR="68575" marT="68575" marB="68575">
                    <a:lnL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1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F939EB-F3FD-AE19-EA24-77E5F04610CD}"/>
              </a:ext>
            </a:extLst>
          </p:cNvPr>
          <p:cNvSpPr txBox="1"/>
          <p:nvPr/>
        </p:nvSpPr>
        <p:spPr>
          <a:xfrm>
            <a:off x="3635058" y="4835723"/>
            <a:ext cx="1735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@CarolynBerger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Presentazione su schermo (16:9)</PresentationFormat>
  <Paragraphs>20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Camilla Rossi Linnemann</cp:lastModifiedBy>
  <cp:revision>1</cp:revision>
  <dcterms:modified xsi:type="dcterms:W3CDTF">2026-10-02T11:47:50Z</dcterms:modified>
</cp:coreProperties>
</file>